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24DA8-05A0-4519-B0BA-6FE28B815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C715F8-AFCB-4DFD-8049-B7AB236E9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C26B9F9-2DB1-4076-8499-A413D035B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46F2F51-B25E-491A-BC77-6D3ED087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DABB623-DB99-47A9-8B44-3DC0E1DE5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563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78CF9-A132-4763-A510-A38410570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AB90380D-EB3F-438E-AAC4-322B933F5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6DBD2DC-F228-433F-B49F-573B93214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CC1405E-A57B-4E60-9EB5-13AED6EDD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1084913-B81E-4EC2-9B28-3138B49D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461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F008032-F238-4361-AA45-A5BFE43F3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690C072-A034-4BBB-A9FD-81CC90E21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948BE4D-558D-4B1A-98E8-E0DA65078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E40A1E0-BE71-4086-AE68-98F93FD8B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E90AE2A-BCF3-448A-8521-C814B502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8653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42CBB-63B1-4DCF-A6B4-B46BFA3ED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98E06F2-5B7E-4380-B4EA-C2EE43C80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416C54-5895-4973-9575-3754B2DF9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96115B-9821-425B-9260-E95C2859F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1EED7DD-D53D-457D-8C95-E01A283D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8430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E9FAE0-7D24-4071-A95E-470D09634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824F133-F3A5-4591-8031-4FB5CDC57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20A076C-C933-4FE8-A172-C020B9A10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F17462A-52E7-4D14-B2D7-FA6B9B25F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2BC4058-5F6C-4450-8DE1-75B71228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20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B02A39-D463-4C8E-B28F-F0B1164C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BF8BB4F-2BAA-4867-919D-C52E0CCDD2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18CFE06C-CFE7-4C6A-85F4-08486A7E76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FFE8161-003E-4932-84D7-2C17CC96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0DFC1CF-694E-44F3-98F3-7D9451C63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F57B380-EAD8-4A3A-9E41-F2DE03602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468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690A72-EBDF-4233-A1CC-3B7A82C5F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D116C17-3DBD-4008-8E7D-141E8F947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3AD12A8-CF40-45D9-8999-D607CE10A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99350FD-2EDC-4542-99BD-4273D7624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269129D8-C9EE-4776-AB79-AE212B221B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8B3E8735-2725-4D97-ACB2-4E855DD5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7D8CDD59-0DB6-48A1-8CAF-30B9FF074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959F9D61-4F28-4CE0-9200-07005F3F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23795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8B1F13-9CB9-4800-98EB-A2BC7074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47EA588-9345-440E-A23A-23B82C04B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25B6809-0B8F-4061-AFB7-9ACBE0284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7CA8D0F5-A1CB-476C-8CFB-77358996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32076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34E5A7C7-2021-4773-B138-3B245D3C0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7E69716-3F6C-44FB-A8E2-B7A9C7FE4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2A65802-D700-4561-AE00-0801D02F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8974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A19D83-55BF-4E1A-BAC0-BA9D0FE44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3863CD3-34E0-45D2-9E2D-37D71CE06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46BB735-0617-4144-93C2-8347EC257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54B4B13-2EC9-4C20-9C52-41C83C943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C05C22A-FF69-49ED-9FD6-5D165888D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02AB7F78-9BE4-4988-8322-0DBF82EAC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81392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BD447-012A-4E64-ADBD-F920A2C75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4D6EBEBE-969B-447C-8EE7-D9DB4F1D9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8B4ACE3-197A-490A-B0A2-AE74527EF7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239289C-32E4-4C6C-821C-99BF0E4EB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F263907F-C633-4804-96A3-2E9AD3BF5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711EE27-FAD7-4D74-8470-CD56DE590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6641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F19A383-C3EA-4078-92CD-16AA5291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1A158A0-E0A0-47B0-BD31-8A9330DAC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62B3AC8-F26C-432C-B4E1-E9076AF6C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1B85A-B948-427C-AE38-E83D8F73EAE5}" type="datetimeFigureOut">
              <a:rPr lang="pt-PT" smtClean="0"/>
              <a:t>24/03/2020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9EBAA20-5153-4FF3-B7BF-E28BA07E1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FEA661E-4457-400D-B943-953F35BC8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80DE2-1ECF-4861-91A9-A982B77BB06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050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7">
            <a:extLst>
              <a:ext uri="{FF2B5EF4-FFF2-40B4-BE49-F238E27FC236}">
                <a16:creationId xmlns:a16="http://schemas.microsoft.com/office/drawing/2014/main" id="{92D9679E-E0B0-4A69-BF86-04BFAB0E7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599B93ED-2031-4827-AC44-2EF039E32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11">
            <a:extLst>
              <a:ext uri="{FF2B5EF4-FFF2-40B4-BE49-F238E27FC236}">
                <a16:creationId xmlns:a16="http://schemas.microsoft.com/office/drawing/2014/main" id="{B48450D2-B74C-4E4F-B27E-4F01C5494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081112"/>
            <a:ext cx="12048729" cy="4093306"/>
            <a:chOff x="1" y="2075420"/>
            <a:chExt cx="12048729" cy="409330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FA5BEA9-F658-4B94-8BBD-EB2631766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13">
              <a:extLst>
                <a:ext uri="{FF2B5EF4-FFF2-40B4-BE49-F238E27FC236}">
                  <a16:creationId xmlns:a16="http://schemas.microsoft.com/office/drawing/2014/main" id="{5B6AD3B1-5B72-44C0-BE0B-717B37AD0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8BDD664-CFEF-4767-908E-4BF337E51D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2ABD5C0-3C05-4B22-B333-31678347C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83DBD-DEBE-4659-9509-DE9634F6A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1A1BA02-1F5C-439A-84E7-63FA59745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CD7A336-DD2E-42BD-8A1B-C85C19972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40" y="630936"/>
            <a:ext cx="5486400" cy="2819399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pt-PT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KNN e K-</a:t>
            </a:r>
            <a:r>
              <a:rPr lang="pt-PT" sz="480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Means</a:t>
            </a:r>
            <a:r>
              <a:rPr lang="pt-PT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</a:p>
        </p:txBody>
      </p:sp>
      <p:sp>
        <p:nvSpPr>
          <p:cNvPr id="41" name="Rectangle 19">
            <a:extLst>
              <a:ext uri="{FF2B5EF4-FFF2-40B4-BE49-F238E27FC236}">
                <a16:creationId xmlns:a16="http://schemas.microsoft.com/office/drawing/2014/main" id="{F081587E-62A1-403B-A9FB-19F4971F3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2D92BF22-1E20-476B-A385-6E2F4F716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200000">
            <a:off x="7037257" y="2562815"/>
            <a:ext cx="3065910" cy="3065910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B1019D-1EE3-4789-A88C-60D06D142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1346" y="3522428"/>
            <a:ext cx="5291470" cy="2607079"/>
          </a:xfrm>
          <a:noFill/>
        </p:spPr>
        <p:txBody>
          <a:bodyPr anchor="t">
            <a:normAutofit/>
          </a:bodyPr>
          <a:lstStyle/>
          <a:p>
            <a:pPr algn="l"/>
            <a:r>
              <a:rPr lang="pt-PT">
                <a:solidFill>
                  <a:schemeClr val="bg1"/>
                </a:solidFill>
              </a:rPr>
              <a:t>Ross Amaral Arsénio </a:t>
            </a:r>
          </a:p>
          <a:p>
            <a:pPr algn="l"/>
            <a:r>
              <a:rPr lang="pt-PT">
                <a:solidFill>
                  <a:schemeClr val="bg1"/>
                </a:solidFill>
              </a:rPr>
              <a:t>50036094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97EBBD-E15A-463A-999A-436F1950C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A9B6338-E9FB-4672-BCB1-07EB49B3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DDCB0-FEF5-4684-8B04-0F14446C2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418A5F4-F7E2-483C-ACA6-D1E85FB86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B897A5E-5B77-4BDC-8DCF-2C874BE56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29">
              <a:extLst>
                <a:ext uri="{FF2B5EF4-FFF2-40B4-BE49-F238E27FC236}">
                  <a16:creationId xmlns:a16="http://schemas.microsoft.com/office/drawing/2014/main" id="{F40DEE54-49AA-4E1D-874F-32E49739F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988464A-7DD0-447A-8FD1-FDC434C52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F33659B-4C5F-49BA-ADB1-F88ED119F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F3E8DC5-0145-404D-A90C-BFAD8172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BE5ABBA-1606-460E-8301-2016AC22D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ECA3401-5F32-4DC7-B2CB-7EE9C399C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0BF16397-27D9-4F74-94C2-185F8B7B1C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91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72"/>
    </mc:Choice>
    <mc:Fallback>
      <p:transition spd="slow" advTm="84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38CD1F2-2CDE-4B42-BB23-EC7686F92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301226-F3C6-4744-94AE-2460B381D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C57637-D435-4155-993A-0E3A8BBBA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81AE96-B9C7-4679-BC62-F2C79F2E8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D4225F6-B312-47D5-8299-988BD17E0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3C04A86-BCAE-473C-B18D-88FD5627C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2CCD134-9351-4847-8741-FF5EAB470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1470C83-08EE-4959-BA0A-F8846F524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E9827173-10F7-4BE6-8CC8-39A46D781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BFD3A89-3666-47FE-913F-6C75228F5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D6B60E5-039C-4E82-9B5C-984D6C46E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3D05E89-A5D2-4DC0-B6B1-298EF0EF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37967A-8AB7-47D5-A75E-6341730E9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A068AD4-624D-4314-8C86-A3C0C3378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A55E621-84C3-4951-A868-1A5373086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E8DBA34-16C7-4037-A320-6ECC92118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FA2C35F-46A8-4DCA-8560-1E0E63C45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56DC7EA-961A-4AE0-9FBA-1C6857BCC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C94736-FA9D-4A20-BD9A-740897943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13875FB-44E3-486D-85BD-289650035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843F79-A468-4213-B981-95793A30E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20F7234-674F-4DF2-A8F7-C9583A5FF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0033" y="576155"/>
            <a:ext cx="5227865" cy="1917581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Página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Inicial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5" name="Marcador de Posição de Conteúdo 4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60B29046-B90D-4D4D-ABFD-ED8E63724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3" b="5059"/>
          <a:stretch/>
        </p:blipFill>
        <p:spPr>
          <a:xfrm>
            <a:off x="2708165" y="1819275"/>
            <a:ext cx="6444124" cy="4090383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ACA2F7C3-1A69-44EE-A8B6-A4552E2C8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2766648"/>
            <a:ext cx="304800" cy="429768"/>
            <a:chOff x="215328" y="-46937"/>
            <a:chExt cx="304800" cy="277384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E44AF4D-8873-43B3-8E29-803B7720E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AE89E8A-BD14-4974-818A-D8382DCD4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21B80B9-448B-4363-9DD7-C074AB2AD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7DA34E7-83FB-4CAA-94F3-CEF086907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0C1CAF79-062F-41D9-AC3B-E7372CA2F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85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57"/>
    </mc:Choice>
    <mc:Fallback>
      <p:transition spd="slow" advTm="70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8CD1F2-2CDE-4B42-BB23-EC7686F92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301226-F3C6-4744-94AE-2460B381D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C57637-D435-4155-993A-0E3A8BBBA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B81AE96-B9C7-4679-BC62-F2C79F2E8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4225F6-B312-47D5-8299-988BD17E0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3C04A86-BCAE-473C-B18D-88FD5627C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2CCD134-9351-4847-8741-FF5EAB470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1470C83-08EE-4959-BA0A-F8846F524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9827173-10F7-4BE6-8CC8-39A46D781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FD3A89-3666-47FE-913F-6C75228F5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D6B60E5-039C-4E82-9B5C-984D6C46E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3D05E89-A5D2-4DC0-B6B1-298EF0EF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37967A-8AB7-47D5-A75E-6341730E9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A068AD4-624D-4314-8C86-A3C0C3378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A55E621-84C3-4951-A868-1A5373086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E8DBA34-16C7-4037-A320-6ECC92118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FA2C35F-46A8-4DCA-8560-1E0E63C45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6DC7EA-961A-4AE0-9FBA-1C6857BCC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9C94736-FA9D-4A20-BD9A-740897943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13875FB-44E3-486D-85BD-289650035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9843F79-A468-4213-B981-95793A30E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80B1E28-2B37-4587-92D9-6493C65D5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429" y="629990"/>
            <a:ext cx="5227865" cy="162625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Página de questionário </a:t>
            </a:r>
          </a:p>
        </p:txBody>
      </p:sp>
      <p:pic>
        <p:nvPicPr>
          <p:cNvPr id="5" name="Marcador de Posição de Conteúdo 4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B938A807-D364-4CBB-9795-92F6169CA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1810"/>
          <a:stretch/>
        </p:blipFill>
        <p:spPr>
          <a:xfrm>
            <a:off x="3359997" y="2322243"/>
            <a:ext cx="6023696" cy="402415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CA2F7C3-1A69-44EE-A8B6-A4552E2C8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2766648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E44AF4D-8873-43B3-8E29-803B7720E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AE89E8A-BD14-4974-818A-D8382DCD4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21B80B9-448B-4363-9DD7-C074AB2AD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7DA34E7-83FB-4CAA-94F3-CEF086907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AF9A5264-2351-4871-BFE6-0566AE4532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70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47"/>
    </mc:Choice>
    <mc:Fallback>
      <p:transition spd="slow" advTm="39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8CD1F2-2CDE-4B42-BB23-EC7686F92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301226-F3C6-4744-94AE-2460B381D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C57637-D435-4155-993A-0E3A8BBBA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B81AE96-B9C7-4679-BC62-F2C79F2E8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D4225F6-B312-47D5-8299-988BD17E0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3C04A86-BCAE-473C-B18D-88FD5627C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2CCD134-9351-4847-8741-FF5EAB470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1470C83-08EE-4959-BA0A-F8846F524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9827173-10F7-4BE6-8CC8-39A46D781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FD3A89-3666-47FE-913F-6C75228F5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D6B60E5-039C-4E82-9B5C-984D6C46E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3D05E89-A5D2-4DC0-B6B1-298EF0EF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37967A-8AB7-47D5-A75E-6341730E9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A068AD4-624D-4314-8C86-A3C0C3378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A55E621-84C3-4951-A868-1A5373086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E8DBA34-16C7-4037-A320-6ECC92118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FA2C35F-46A8-4DCA-8560-1E0E63C45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6DC7EA-961A-4AE0-9FBA-1C6857BCC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9C94736-FA9D-4A20-BD9A-740897943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13875FB-44E3-486D-85BD-289650035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9843F79-A468-4213-B981-95793A30E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A71541A-03D3-4C01-98C2-477F11EE8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213" y="548736"/>
            <a:ext cx="5227865" cy="1917581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WBS- Estrutura analítica do projeto 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D1A33305-8284-4C8F-999C-0861BE52BB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" r="3" b="3"/>
          <a:stretch/>
        </p:blipFill>
        <p:spPr>
          <a:xfrm>
            <a:off x="3156410" y="2227713"/>
            <a:ext cx="6580591" cy="41028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CA2F7C3-1A69-44EE-A8B6-A4552E2C8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2766648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E44AF4D-8873-43B3-8E29-803B7720E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AE89E8A-BD14-4974-818A-D8382DCD4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21B80B9-448B-4363-9DD7-C074AB2AD7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7DA34E7-83FB-4CAA-94F3-CEF086907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3E80B38B-38BE-41EA-9018-6665F7B16D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44"/>
    </mc:Choice>
    <mc:Fallback>
      <p:transition spd="slow" advTm="35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17</Words>
  <Application>Microsoft Office PowerPoint</Application>
  <PresentationFormat>Ecrã Panorâmico</PresentationFormat>
  <Paragraphs>6</Paragraphs>
  <Slides>4</Slides>
  <Notes>0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KNN e K-Means </vt:lpstr>
      <vt:lpstr>Página Inicial </vt:lpstr>
      <vt:lpstr>Página de questionário </vt:lpstr>
      <vt:lpstr>WBS- Estrutura analítica do projeto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KNN e K-Means</dc:title>
  <dc:creator>Ross Arsenio</dc:creator>
  <cp:lastModifiedBy>Ross Arsenio</cp:lastModifiedBy>
  <cp:revision>3</cp:revision>
  <dcterms:created xsi:type="dcterms:W3CDTF">2020-03-24T21:35:24Z</dcterms:created>
  <dcterms:modified xsi:type="dcterms:W3CDTF">2020-03-24T22:10:52Z</dcterms:modified>
</cp:coreProperties>
</file>